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4"/>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1" r:id="rId24"/>
    <p:sldId id="558" r:id="rId25"/>
    <p:sldId id="559" r:id="rId26"/>
    <p:sldId id="507" r:id="rId27"/>
    <p:sldId id="537" r:id="rId28"/>
    <p:sldId id="508" r:id="rId29"/>
    <p:sldId id="510" r:id="rId30"/>
    <p:sldId id="511" r:id="rId31"/>
    <p:sldId id="512" r:id="rId32"/>
    <p:sldId id="51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227C89-C3D1-422F-B639-3D0FBAD5158A}" v="20" dt="2021-04-12T12:30:40.3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606" autoAdjust="0"/>
  </p:normalViewPr>
  <p:slideViewPr>
    <p:cSldViewPr snapToGrid="0">
      <p:cViewPr varScale="1">
        <p:scale>
          <a:sx n="93" d="100"/>
          <a:sy n="93" d="100"/>
        </p:scale>
        <p:origin x="11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commentAuthors" Target="commen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em, Corinn" userId="c940195d-46ad-491a-b089-963483842aae" providerId="ADAL" clId="{8B227C89-C3D1-422F-B639-3D0FBAD5158A}"/>
    <pc:docChg chg="custSel delSld modSld">
      <pc:chgData name="Beem, Corinn" userId="c940195d-46ad-491a-b089-963483842aae" providerId="ADAL" clId="{8B227C89-C3D1-422F-B639-3D0FBAD5158A}" dt="2021-04-16T19:19:22.278" v="119" actId="2696"/>
      <pc:docMkLst>
        <pc:docMk/>
      </pc:docMkLst>
      <pc:sldChg chg="delSp modSp del mod modNotesTx">
        <pc:chgData name="Beem, Corinn" userId="c940195d-46ad-491a-b089-963483842aae" providerId="ADAL" clId="{8B227C89-C3D1-422F-B639-3D0FBAD5158A}" dt="2021-04-16T19:19:22.278" v="119" actId="2696"/>
        <pc:sldMkLst>
          <pc:docMk/>
          <pc:sldMk cId="3309063412" sldId="503"/>
        </pc:sldMkLst>
        <pc:spChg chg="mod">
          <ac:chgData name="Beem, Corinn" userId="c940195d-46ad-491a-b089-963483842aae" providerId="ADAL" clId="{8B227C89-C3D1-422F-B639-3D0FBAD5158A}" dt="2021-04-08T20:46:25.383" v="9"/>
          <ac:spMkLst>
            <pc:docMk/>
            <pc:sldMk cId="3309063412" sldId="503"/>
            <ac:spMk id="2" creationId="{B6B9F291-16BF-4C3F-83DE-B220C1AF1282}"/>
          </ac:spMkLst>
        </pc:spChg>
        <pc:spChg chg="del">
          <ac:chgData name="Beem, Corinn" userId="c940195d-46ad-491a-b089-963483842aae" providerId="ADAL" clId="{8B227C89-C3D1-422F-B639-3D0FBAD5158A}" dt="2021-04-16T19:17:54.399" v="96" actId="478"/>
          <ac:spMkLst>
            <pc:docMk/>
            <pc:sldMk cId="3309063412" sldId="503"/>
            <ac:spMk id="6" creationId="{7027257B-4FDA-4D5E-B242-50F7A10EADD1}"/>
          </ac:spMkLst>
        </pc:spChg>
        <pc:graphicFrameChg chg="mod modGraphic">
          <ac:chgData name="Beem, Corinn" userId="c940195d-46ad-491a-b089-963483842aae" providerId="ADAL" clId="{8B227C89-C3D1-422F-B639-3D0FBAD5158A}" dt="2021-04-16T19:17:50.085" v="94" actId="1076"/>
          <ac:graphicFrameMkLst>
            <pc:docMk/>
            <pc:sldMk cId="3309063412" sldId="503"/>
            <ac:graphicFrameMk id="11" creationId="{6C56D1D6-488A-4DEE-9C76-04F8A27EB7CE}"/>
          </ac:graphicFrameMkLst>
        </pc:graphicFrameChg>
        <pc:picChg chg="mod">
          <ac:chgData name="Beem, Corinn" userId="c940195d-46ad-491a-b089-963483842aae" providerId="ADAL" clId="{8B227C89-C3D1-422F-B639-3D0FBAD5158A}" dt="2021-04-16T19:17:51.988" v="95" actId="1076"/>
          <ac:picMkLst>
            <pc:docMk/>
            <pc:sldMk cId="3309063412" sldId="503"/>
            <ac:picMk id="8" creationId="{F8F27182-7EFD-4D81-A5E7-E5E2B2A55D38}"/>
          </ac:picMkLst>
        </pc:picChg>
      </pc:sldChg>
      <pc:sldChg chg="delSp modSp del mod modNotesTx">
        <pc:chgData name="Beem, Corinn" userId="c940195d-46ad-491a-b089-963483842aae" providerId="ADAL" clId="{8B227C89-C3D1-422F-B639-3D0FBAD5158A}" dt="2021-04-16T19:19:22.278" v="119" actId="2696"/>
        <pc:sldMkLst>
          <pc:docMk/>
          <pc:sldMk cId="4020193246" sldId="504"/>
        </pc:sldMkLst>
        <pc:spChg chg="mod">
          <ac:chgData name="Beem, Corinn" userId="c940195d-46ad-491a-b089-963483842aae" providerId="ADAL" clId="{8B227C89-C3D1-422F-B639-3D0FBAD5158A}" dt="2021-04-08T20:46:39.005" v="12"/>
          <ac:spMkLst>
            <pc:docMk/>
            <pc:sldMk cId="4020193246" sldId="504"/>
            <ac:spMk id="2" creationId="{B6B9F291-16BF-4C3F-83DE-B220C1AF1282}"/>
          </ac:spMkLst>
        </pc:spChg>
        <pc:spChg chg="del">
          <ac:chgData name="Beem, Corinn" userId="c940195d-46ad-491a-b089-963483842aae" providerId="ADAL" clId="{8B227C89-C3D1-422F-B639-3D0FBAD5158A}" dt="2021-04-16T19:18:07.732" v="101" actId="478"/>
          <ac:spMkLst>
            <pc:docMk/>
            <pc:sldMk cId="4020193246" sldId="504"/>
            <ac:spMk id="13" creationId="{7C7FFC2C-F58B-47EB-A1E1-BAECCAC1B2D6}"/>
          </ac:spMkLst>
        </pc:spChg>
        <pc:graphicFrameChg chg="mod modGraphic">
          <ac:chgData name="Beem, Corinn" userId="c940195d-46ad-491a-b089-963483842aae" providerId="ADAL" clId="{8B227C89-C3D1-422F-B639-3D0FBAD5158A}" dt="2021-04-16T19:18:11.596" v="102" actId="1076"/>
          <ac:graphicFrameMkLst>
            <pc:docMk/>
            <pc:sldMk cId="4020193246" sldId="504"/>
            <ac:graphicFrameMk id="15" creationId="{0A1B2E9B-FDFF-4E1D-9D3B-379C0132C634}"/>
          </ac:graphicFrameMkLst>
        </pc:graphicFrameChg>
        <pc:picChg chg="mod">
          <ac:chgData name="Beem, Corinn" userId="c940195d-46ad-491a-b089-963483842aae" providerId="ADAL" clId="{8B227C89-C3D1-422F-B639-3D0FBAD5158A}" dt="2021-04-16T19:18:13.628" v="104" actId="1076"/>
          <ac:picMkLst>
            <pc:docMk/>
            <pc:sldMk cId="4020193246" sldId="504"/>
            <ac:picMk id="7" creationId="{EDD78377-E551-4DBB-BD2C-D63A8DA474F9}"/>
          </ac:picMkLst>
        </pc:picChg>
      </pc:sldChg>
      <pc:sldChg chg="delSp modSp del mod modNotesTx">
        <pc:chgData name="Beem, Corinn" userId="c940195d-46ad-491a-b089-963483842aae" providerId="ADAL" clId="{8B227C89-C3D1-422F-B639-3D0FBAD5158A}" dt="2021-04-16T19:19:22.278" v="119" actId="2696"/>
        <pc:sldMkLst>
          <pc:docMk/>
          <pc:sldMk cId="902281997" sldId="505"/>
        </pc:sldMkLst>
        <pc:spChg chg="mod">
          <ac:chgData name="Beem, Corinn" userId="c940195d-46ad-491a-b089-963483842aae" providerId="ADAL" clId="{8B227C89-C3D1-422F-B639-3D0FBAD5158A}" dt="2021-04-08T20:46:45.176" v="14"/>
          <ac:spMkLst>
            <pc:docMk/>
            <pc:sldMk cId="902281997" sldId="505"/>
            <ac:spMk id="2" creationId="{B6B9F291-16BF-4C3F-83DE-B220C1AF1282}"/>
          </ac:spMkLst>
        </pc:spChg>
        <pc:spChg chg="del">
          <ac:chgData name="Beem, Corinn" userId="c940195d-46ad-491a-b089-963483842aae" providerId="ADAL" clId="{8B227C89-C3D1-422F-B639-3D0FBAD5158A}" dt="2021-04-16T19:18:26.724" v="109" actId="478"/>
          <ac:spMkLst>
            <pc:docMk/>
            <pc:sldMk cId="902281997" sldId="505"/>
            <ac:spMk id="12" creationId="{EDA7E727-9C9E-4D55-9990-8176FBF51CA0}"/>
          </ac:spMkLst>
        </pc:spChg>
        <pc:graphicFrameChg chg="mod modGraphic">
          <ac:chgData name="Beem, Corinn" userId="c940195d-46ad-491a-b089-963483842aae" providerId="ADAL" clId="{8B227C89-C3D1-422F-B639-3D0FBAD5158A}" dt="2021-04-16T19:18:30.804" v="110" actId="1076"/>
          <ac:graphicFrameMkLst>
            <pc:docMk/>
            <pc:sldMk cId="902281997" sldId="505"/>
            <ac:graphicFrameMk id="11" creationId="{9F149903-9EB5-4E54-9AC5-7F449BB7E1D0}"/>
          </ac:graphicFrameMkLst>
        </pc:graphicFrameChg>
        <pc:picChg chg="mod">
          <ac:chgData name="Beem, Corinn" userId="c940195d-46ad-491a-b089-963483842aae" providerId="ADAL" clId="{8B227C89-C3D1-422F-B639-3D0FBAD5158A}" dt="2021-04-16T19:18:32.661" v="111" actId="1076"/>
          <ac:picMkLst>
            <pc:docMk/>
            <pc:sldMk cId="902281997" sldId="505"/>
            <ac:picMk id="8" creationId="{A4DABAFC-FD06-4539-A971-3669E48D98B1}"/>
          </ac:picMkLst>
        </pc:picChg>
      </pc:sldChg>
      <pc:sldChg chg="delSp modSp del mod modNotesTx">
        <pc:chgData name="Beem, Corinn" userId="c940195d-46ad-491a-b089-963483842aae" providerId="ADAL" clId="{8B227C89-C3D1-422F-B639-3D0FBAD5158A}" dt="2021-04-16T19:19:22.278" v="119" actId="2696"/>
        <pc:sldMkLst>
          <pc:docMk/>
          <pc:sldMk cId="4219494486" sldId="506"/>
        </pc:sldMkLst>
        <pc:spChg chg="mod">
          <ac:chgData name="Beem, Corinn" userId="c940195d-46ad-491a-b089-963483842aae" providerId="ADAL" clId="{8B227C89-C3D1-422F-B639-3D0FBAD5158A}" dt="2021-04-08T20:46:54.614" v="16"/>
          <ac:spMkLst>
            <pc:docMk/>
            <pc:sldMk cId="4219494486" sldId="506"/>
            <ac:spMk id="2" creationId="{B6B9F291-16BF-4C3F-83DE-B220C1AF1282}"/>
          </ac:spMkLst>
        </pc:spChg>
        <pc:spChg chg="del">
          <ac:chgData name="Beem, Corinn" userId="c940195d-46ad-491a-b089-963483842aae" providerId="ADAL" clId="{8B227C89-C3D1-422F-B639-3D0FBAD5158A}" dt="2021-04-16T19:18:46.549" v="116" actId="478"/>
          <ac:spMkLst>
            <pc:docMk/>
            <pc:sldMk cId="4219494486" sldId="506"/>
            <ac:spMk id="12" creationId="{7F681DB6-4BFB-441E-BB96-7BED17AB88F6}"/>
          </ac:spMkLst>
        </pc:spChg>
        <pc:graphicFrameChg chg="mod modGraphic">
          <ac:chgData name="Beem, Corinn" userId="c940195d-46ad-491a-b089-963483842aae" providerId="ADAL" clId="{8B227C89-C3D1-422F-B639-3D0FBAD5158A}" dt="2021-04-16T19:18:50.212" v="117" actId="1076"/>
          <ac:graphicFrameMkLst>
            <pc:docMk/>
            <pc:sldMk cId="4219494486" sldId="506"/>
            <ac:graphicFrameMk id="11" creationId="{88A98626-2E13-4D69-8063-8BDF69CCE72D}"/>
          </ac:graphicFrameMkLst>
        </pc:graphicFrameChg>
        <pc:picChg chg="mod">
          <ac:chgData name="Beem, Corinn" userId="c940195d-46ad-491a-b089-963483842aae" providerId="ADAL" clId="{8B227C89-C3D1-422F-B639-3D0FBAD5158A}" dt="2021-04-16T19:18:53.036" v="118" actId="1076"/>
          <ac:picMkLst>
            <pc:docMk/>
            <pc:sldMk cId="4219494486" sldId="506"/>
            <ac:picMk id="7" creationId="{0FC59644-6B21-4290-9F72-449230ADAF0C}"/>
          </ac:picMkLst>
        </pc:picChg>
      </pc:sldChg>
      <pc:sldChg chg="modSp mod">
        <pc:chgData name="Beem, Corinn" userId="c940195d-46ad-491a-b089-963483842aae" providerId="ADAL" clId="{8B227C89-C3D1-422F-B639-3D0FBAD5158A}" dt="2021-04-08T20:47:10.151" v="20" actId="20577"/>
        <pc:sldMkLst>
          <pc:docMk/>
          <pc:sldMk cId="3544745729" sldId="511"/>
        </pc:sldMkLst>
        <pc:spChg chg="mod">
          <ac:chgData name="Beem, Corinn" userId="c940195d-46ad-491a-b089-963483842aae" providerId="ADAL" clId="{8B227C89-C3D1-422F-B639-3D0FBAD5158A}" dt="2021-04-08T20:47:10.151" v="20" actId="20577"/>
          <ac:spMkLst>
            <pc:docMk/>
            <pc:sldMk cId="3544745729" sldId="511"/>
            <ac:spMk id="5" creationId="{3E532E98-B6B5-4ACC-BAF8-6B4F7E7C68E3}"/>
          </ac:spMkLst>
        </pc:spChg>
      </pc:sldChg>
      <pc:sldChg chg="modSp mod">
        <pc:chgData name="Beem, Corinn" userId="c940195d-46ad-491a-b089-963483842aae" providerId="ADAL" clId="{8B227C89-C3D1-422F-B639-3D0FBAD5158A}" dt="2021-04-08T21:11:06.955" v="86" actId="20577"/>
        <pc:sldMkLst>
          <pc:docMk/>
          <pc:sldMk cId="4189796286" sldId="513"/>
        </pc:sldMkLst>
        <pc:spChg chg="mod">
          <ac:chgData name="Beem, Corinn" userId="c940195d-46ad-491a-b089-963483842aae" providerId="ADAL" clId="{8B227C89-C3D1-422F-B639-3D0FBAD5158A}" dt="2021-04-08T21:11:06.955" v="86" actId="20577"/>
          <ac:spMkLst>
            <pc:docMk/>
            <pc:sldMk cId="4189796286" sldId="513"/>
            <ac:spMk id="6" creationId="{7ADE84E5-34FE-4C41-9602-1621F6B66961}"/>
          </ac:spMkLst>
        </pc:spChg>
      </pc:sldChg>
      <pc:sldChg chg="modSp">
        <pc:chgData name="Beem, Corinn" userId="c940195d-46ad-491a-b089-963483842aae" providerId="ADAL" clId="{8B227C89-C3D1-422F-B639-3D0FBAD5158A}" dt="2021-04-08T20:45:51.637" v="3"/>
        <pc:sldMkLst>
          <pc:docMk/>
          <pc:sldMk cId="4291394701" sldId="540"/>
        </pc:sldMkLst>
        <pc:spChg chg="mod">
          <ac:chgData name="Beem, Corinn" userId="c940195d-46ad-491a-b089-963483842aae" providerId="ADAL" clId="{8B227C89-C3D1-422F-B639-3D0FBAD5158A}" dt="2021-04-08T20:45:51.637" v="3"/>
          <ac:spMkLst>
            <pc:docMk/>
            <pc:sldMk cId="4291394701" sldId="540"/>
            <ac:spMk id="2" creationId="{D85898C7-A09F-41F6-AAC4-07C7EEEB728B}"/>
          </ac:spMkLst>
        </pc:spChg>
      </pc:sldChg>
      <pc:sldChg chg="modSp mod modNotesTx">
        <pc:chgData name="Beem, Corinn" userId="c940195d-46ad-491a-b089-963483842aae" providerId="ADAL" clId="{8B227C89-C3D1-422F-B639-3D0FBAD5158A}" dt="2021-04-12T11:41:13.169" v="90" actId="6549"/>
        <pc:sldMkLst>
          <pc:docMk/>
          <pc:sldMk cId="3283148454" sldId="556"/>
        </pc:sldMkLst>
        <pc:spChg chg="mod">
          <ac:chgData name="Beem, Corinn" userId="c940195d-46ad-491a-b089-963483842aae" providerId="ADAL" clId="{8B227C89-C3D1-422F-B639-3D0FBAD5158A}" dt="2021-04-12T11:41:13.169" v="90" actId="6549"/>
          <ac:spMkLst>
            <pc:docMk/>
            <pc:sldMk cId="3283148454" sldId="556"/>
            <ac:spMk id="42" creationId="{09451B0F-CEAE-43AA-AC61-E0C09AB31722}"/>
          </ac:spMkLst>
        </pc:spChg>
      </pc:sldChg>
      <pc:sldChg chg="del">
        <pc:chgData name="Beem, Corinn" userId="c940195d-46ad-491a-b089-963483842aae" providerId="ADAL" clId="{8B227C89-C3D1-422F-B639-3D0FBAD5158A}" dt="2021-04-08T20:44:48.725" v="0" actId="2696"/>
        <pc:sldMkLst>
          <pc:docMk/>
          <pc:sldMk cId="4009573612" sldId="557"/>
        </pc:sldMkLst>
      </pc:sldChg>
      <pc:sldChg chg="modSp mod modNotesTx">
        <pc:chgData name="Beem, Corinn" userId="c940195d-46ad-491a-b089-963483842aae" providerId="ADAL" clId="{8B227C89-C3D1-422F-B639-3D0FBAD5158A}" dt="2021-04-08T20:48:46.979" v="84" actId="20577"/>
        <pc:sldMkLst>
          <pc:docMk/>
          <pc:sldMk cId="1503661817" sldId="558"/>
        </pc:sldMkLst>
        <pc:spChg chg="mod">
          <ac:chgData name="Beem, Corinn" userId="c940195d-46ad-491a-b089-963483842aae" providerId="ADAL" clId="{8B227C89-C3D1-422F-B639-3D0FBAD5158A}" dt="2021-04-08T20:46:11.115" v="5" actId="20577"/>
          <ac:spMkLst>
            <pc:docMk/>
            <pc:sldMk cId="1503661817" sldId="558"/>
            <ac:spMk id="2" creationId="{D4A1F4AB-06D3-41C7-A09F-523B103E846F}"/>
          </ac:spMkLst>
        </pc:spChg>
        <pc:spChg chg="mod">
          <ac:chgData name="Beem, Corinn" userId="c940195d-46ad-491a-b089-963483842aae" providerId="ADAL" clId="{8B227C89-C3D1-422F-B639-3D0FBAD5158A}" dt="2021-04-08T20:47:31.875" v="26" actId="20577"/>
          <ac:spMkLst>
            <pc:docMk/>
            <pc:sldMk cId="1503661817" sldId="558"/>
            <ac:spMk id="37" creationId="{D75644BC-53EB-4AF2-A3A5-26E88A22BB8C}"/>
          </ac:spMkLst>
        </pc:spChg>
        <pc:spChg chg="mod">
          <ac:chgData name="Beem, Corinn" userId="c940195d-46ad-491a-b089-963483842aae" providerId="ADAL" clId="{8B227C89-C3D1-422F-B639-3D0FBAD5158A}" dt="2021-04-08T20:47:41.066" v="38" actId="20577"/>
          <ac:spMkLst>
            <pc:docMk/>
            <pc:sldMk cId="1503661817" sldId="558"/>
            <ac:spMk id="38" creationId="{5A6BADBE-CE4A-4C98-A48D-9DBDD1BE71D5}"/>
          </ac:spMkLst>
        </pc:spChg>
        <pc:spChg chg="mod">
          <ac:chgData name="Beem, Corinn" userId="c940195d-46ad-491a-b089-963483842aae" providerId="ADAL" clId="{8B227C89-C3D1-422F-B639-3D0FBAD5158A}" dt="2021-04-08T20:47:49.354" v="50" actId="20577"/>
          <ac:spMkLst>
            <pc:docMk/>
            <pc:sldMk cId="1503661817" sldId="558"/>
            <ac:spMk id="39" creationId="{5249E791-5DF4-48F1-B804-0AF87B3ED6B2}"/>
          </ac:spMkLst>
        </pc:spChg>
      </pc:sldChg>
      <pc:sldChg chg="addSp modSp mod">
        <pc:chgData name="Beem, Corinn" userId="c940195d-46ad-491a-b089-963483842aae" providerId="ADAL" clId="{8B227C89-C3D1-422F-B639-3D0FBAD5158A}" dt="2021-04-08T20:46:20.217" v="8" actId="20577"/>
        <pc:sldMkLst>
          <pc:docMk/>
          <pc:sldMk cId="2489502936" sldId="559"/>
        </pc:sldMkLst>
        <pc:spChg chg="mod">
          <ac:chgData name="Beem, Corinn" userId="c940195d-46ad-491a-b089-963483842aae" providerId="ADAL" clId="{8B227C89-C3D1-422F-B639-3D0FBAD5158A}" dt="2021-04-08T20:46:20.217" v="8" actId="20577"/>
          <ac:spMkLst>
            <pc:docMk/>
            <pc:sldMk cId="2489502936" sldId="559"/>
            <ac:spMk id="2" creationId="{D4A1F4AB-06D3-41C7-A09F-523B103E846F}"/>
          </ac:spMkLst>
        </pc:spChg>
        <pc:picChg chg="add mod">
          <ac:chgData name="Beem, Corinn" userId="c940195d-46ad-491a-b089-963483842aae" providerId="ADAL" clId="{8B227C89-C3D1-422F-B639-3D0FBAD5158A}" dt="2021-04-08T20:45:13.700" v="2" actId="14826"/>
          <ac:picMkLst>
            <pc:docMk/>
            <pc:sldMk cId="2489502936" sldId="559"/>
            <ac:picMk id="3" creationId="{0502E51B-8152-499F-A833-A80A35A01486}"/>
          </ac:picMkLst>
        </pc:picChg>
      </pc:sldChg>
      <pc:sldChg chg="del">
        <pc:chgData name="Beem, Corinn" userId="c940195d-46ad-491a-b089-963483842aae" providerId="ADAL" clId="{8B227C89-C3D1-422F-B639-3D0FBAD5158A}" dt="2021-04-12T11:41:22.279" v="91" actId="47"/>
        <pc:sldMkLst>
          <pc:docMk/>
          <pc:sldMk cId="2797143761" sldId="56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4/16/2021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Region 1 created 36,370 jobs earning $1.9 billion in payroll, contributed $3.2 billion in value added, and generated a total economic output of $6.5 billion.</a:t>
            </a:r>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Johnson County Airport created 8 jobs earning $374 thousand in payroll, contributed $503 thousand in value added, and generated a total economic output of $1.0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Johnson County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1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36,370</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$3.2</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$6.5</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334490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Johnson County Airport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8</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$374</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$503</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Johnson County Airport Is </a:t>
            </a:r>
            <a:br>
              <a:rPr lang="en-US" dirty="0"/>
            </a:br>
            <a:r>
              <a:rPr lang="en-US" dirty="0"/>
              <a:t>Just Local?</a:t>
            </a:r>
          </a:p>
        </p:txBody>
      </p:sp>
      <p:pic>
        <p:nvPicPr>
          <p:cNvPr id="3" name="Picture 2">
            <a:extLst>
              <a:ext uri="{FF2B5EF4-FFF2-40B4-BE49-F238E27FC236}">
                <a16:creationId xmlns:a16="http://schemas.microsoft.com/office/drawing/2014/main" id="{0502E51B-8152-499F-A833-A80A35A0148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16639" y="1699214"/>
            <a:ext cx="7659117" cy="5010073"/>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21</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22</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Johnson County Airport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27</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6A4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pe:Receivers xmlns:spe="http://schemas.microsoft.com/sharepoint/event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haredContentType xmlns="Microsoft.SharePoint.Taxonomy.ContentTypeSync" SourceId="781a52b0-d0f4-44f0-98bb-0d102f5fd161" ContentTypeId="0x0101" PreviousValue="false"/>
</file>

<file path=customXml/itemProps1.xml><?xml version="1.0" encoding="utf-8"?>
<ds:datastoreItem xmlns:ds="http://schemas.openxmlformats.org/officeDocument/2006/customXml" ds:itemID="{05D59F5E-271F-447C-A22D-15008E4D3D90}">
  <ds:schemaRefs>
    <ds:schemaRef ds:uri="http://schemas.openxmlformats.org/package/2006/metadata/core-properties"/>
    <ds:schemaRef ds:uri="http://purl.org/dc/dcmitype/"/>
    <ds:schemaRef ds:uri="52860726-b653-4eba-8fc1-cfbf91000526"/>
    <ds:schemaRef ds:uri="http://schemas.microsoft.com/office/infopath/2007/PartnerControls"/>
    <ds:schemaRef ds:uri="http://schemas.microsoft.com/office/2006/metadata/properties"/>
    <ds:schemaRef ds:uri="http://schemas.microsoft.com/office/2006/documentManagement/types"/>
    <ds:schemaRef ds:uri="b2e1dacc-c954-4408-aa44-64ef90b7ce3a"/>
    <ds:schemaRef ds:uri="http://purl.org/dc/terms/"/>
    <ds:schemaRef ds:uri="c18e8617-fc0f-4dda-a87a-c0ec120ddf92"/>
    <ds:schemaRef ds:uri="http://www.w3.org/XML/1998/namespace"/>
    <ds:schemaRef ds:uri="http://purl.org/dc/elements/1.1/"/>
  </ds:schemaRefs>
</ds:datastoreItem>
</file>

<file path=customXml/itemProps2.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3.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4.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17B6DC10-681A-4D12-AF4A-B362FC38E7F6}">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0</TotalTime>
  <Words>3055</Words>
  <Application>Microsoft Office PowerPoint</Application>
  <PresentationFormat>Widescreen</PresentationFormat>
  <Paragraphs>234</Paragraphs>
  <Slides>27</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Trebuchet MS</vt:lpstr>
      <vt:lpstr>Office Theme</vt:lpstr>
      <vt:lpstr>Johnson County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1 Impacts</vt:lpstr>
      <vt:lpstr>TOTAL Johnson County Airport Impacts</vt:lpstr>
      <vt:lpstr>Think Johnson County Airport Is  Just Local?</vt:lpstr>
      <vt:lpstr>Tax Analysis</vt:lpstr>
      <vt:lpstr>Statewide Tax Impacts</vt:lpstr>
      <vt:lpstr>Additional  Aviation Benefits</vt:lpstr>
      <vt:lpstr>Case  Studies</vt:lpstr>
      <vt:lpstr>Johnson County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Beem, Corinn</cp:lastModifiedBy>
  <cp:revision>17</cp:revision>
  <dcterms:created xsi:type="dcterms:W3CDTF">2021-03-17T12:38:10Z</dcterms:created>
  <dcterms:modified xsi:type="dcterms:W3CDTF">2021-04-16T19:19:31Z</dcterms:modified>
</cp:coreProperties>
</file>